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0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641AF1A1-7E56-CEFD-AF8A-242197B0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981" y="1212847"/>
            <a:ext cx="4586746" cy="5649047"/>
          </a:xfrm>
          <a:prstGeom prst="rect">
            <a:avLst/>
          </a:prstGeom>
        </p:spPr>
      </p:pic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127A3D8-4E7F-0B00-FA73-D38CF33B0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92" y="1256609"/>
            <a:ext cx="4571505" cy="5139417"/>
          </a:xfrm>
        </p:spPr>
      </p:pic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F48B9C12-52FC-3380-B5C7-0BB7430A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49" y="1261914"/>
            <a:ext cx="4414683" cy="54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" y="1192275"/>
            <a:ext cx="8408768" cy="5667519"/>
          </a:xfrm>
        </p:spPr>
      </p:pic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98841751-2134-1EC0-1332-A3160A582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145" y="1251651"/>
            <a:ext cx="4751345" cy="5439909"/>
          </a:xfrm>
        </p:spPr>
      </p:pic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BC61F7C-B65A-EEE6-0F08-4FA9EAB6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88" y="1253358"/>
            <a:ext cx="5286498" cy="55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376" y="2992835"/>
            <a:ext cx="3677393" cy="1726834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Schrauben Klemmkraft Solar-Reling</a:t>
            </a:r>
            <a:endParaRPr lang="de-AT"/>
          </a:p>
        </p:txBody>
      </p:sp>
      <p:pic>
        <p:nvPicPr>
          <p:cNvPr id="9" name="Grafik 9" descr="Ein Bild, das Möbel, Arbeitstisch enthält.&#10;&#10;Beschreibung automatisch generiert.">
            <a:extLst>
              <a:ext uri="{FF2B5EF4-FFF2-40B4-BE49-F238E27FC236}">
                <a16:creationId xmlns:a16="http://schemas.microsoft.com/office/drawing/2014/main" id="{851B21B3-28EB-C5D9-61F1-376290267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920" y="1358594"/>
            <a:ext cx="9254193" cy="5187079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EE20C20-A804-819B-060A-2924CBE1BFAA}"/>
              </a:ext>
            </a:extLst>
          </p:cNvPr>
          <p:cNvSpPr txBox="1"/>
          <p:nvPr/>
        </p:nvSpPr>
        <p:spPr>
          <a:xfrm>
            <a:off x="10132142" y="4773561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9300F29-3AE0-EFC6-4DBF-A8BC4B83127E}"/>
              </a:ext>
            </a:extLst>
          </p:cNvPr>
          <p:cNvCxnSpPr/>
          <p:nvPr/>
        </p:nvCxnSpPr>
        <p:spPr>
          <a:xfrm>
            <a:off x="5725390" y="1196687"/>
            <a:ext cx="31173" cy="5754830"/>
          </a:xfrm>
          <a:prstGeom prst="straightConnector1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el 9">
            <a:extLst>
              <a:ext uri="{FF2B5EF4-FFF2-40B4-BE49-F238E27FC236}">
                <a16:creationId xmlns:a16="http://schemas.microsoft.com/office/drawing/2014/main" id="{9D2BAFF2-F0E8-6F54-EB81-351B93C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Breitbild</PresentationFormat>
  <Paragraphs>35</Paragraphs>
  <Slides>19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Schrauben Klemmkraft Solar-Reling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3</cp:revision>
  <dcterms:created xsi:type="dcterms:W3CDTF">2022-12-01T10:41:52Z</dcterms:created>
  <dcterms:modified xsi:type="dcterms:W3CDTF">2022-12-05T20:38:07Z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